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3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06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03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9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0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36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2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2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49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372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406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147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8B0A5-3EB9-4A54-842B-31C77C44D42D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B9E7-C1F3-4899-B1B6-EE797EA0B5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9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478" y="8520"/>
            <a:ext cx="7732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IN" sz="3200" dirty="0" smtClean="0">
                <a:solidFill>
                  <a:srgbClr val="C00000"/>
                </a:solidFill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 and Architecture  under Vijayanagar Empire</a:t>
            </a:r>
            <a:endParaRPr lang="en-IN" sz="3200" dirty="0">
              <a:solidFill>
                <a:srgbClr val="C00000"/>
              </a:solidFill>
              <a:latin typeface="Cooper Black" panose="0208090404030B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19" y="1190669"/>
            <a:ext cx="11657352" cy="534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Vijayanagar Rulers were the saviours of Hindu religion.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Checked the invasion of the Muslims in the Tamil country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Protected the Hindu religion and Culture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Art, architecture, sculpture and painting were based on Hindu features.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Constructed many new temples and renovated the old temples in grand manner.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 this period Amman Shrine were built on the south-west corner. </a:t>
            </a:r>
          </a:p>
        </p:txBody>
      </p:sp>
    </p:spTree>
    <p:extLst>
      <p:ext uri="{BB962C8B-B14F-4D97-AF65-F5344CB8AC3E}">
        <p14:creationId xmlns:p14="http://schemas.microsoft.com/office/powerpoint/2010/main" val="44400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" y="144655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1" y="1566471"/>
            <a:ext cx="5776209" cy="433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62066" y="803409"/>
            <a:ext cx="499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atin typeface="Book Antiqua" panose="02040602050305030304" pitchFamily="18" charset="0"/>
              </a:rPr>
              <a:t>Lotus Temple, </a:t>
            </a:r>
            <a:r>
              <a:rPr lang="en-IN" sz="2800" b="1" dirty="0" err="1" smtClean="0">
                <a:latin typeface="Book Antiqua" panose="02040602050305030304" pitchFamily="18" charset="0"/>
              </a:rPr>
              <a:t>Hambi</a:t>
            </a:r>
            <a:r>
              <a:rPr lang="en-IN" sz="2800" b="1" dirty="0" smtClean="0">
                <a:latin typeface="Book Antiqua" panose="02040602050305030304" pitchFamily="18" charset="0"/>
              </a:rPr>
              <a:t> (KA)</a:t>
            </a:r>
            <a:endParaRPr lang="en-IN" sz="28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5692" y="779489"/>
            <a:ext cx="497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Stepped </a:t>
            </a:r>
            <a:r>
              <a:rPr lang="en-IN" sz="2800" b="1" dirty="0" smtClean="0">
                <a:latin typeface="Book Antiqua" panose="02040602050305030304" pitchFamily="18" charset="0"/>
              </a:rPr>
              <a:t>Tank, </a:t>
            </a:r>
            <a:r>
              <a:rPr lang="en-IN" sz="2800" b="1" dirty="0" err="1" smtClean="0">
                <a:latin typeface="Book Antiqua" panose="02040602050305030304" pitchFamily="18" charset="0"/>
              </a:rPr>
              <a:t>Hambi</a:t>
            </a:r>
            <a:r>
              <a:rPr lang="en-IN" sz="2800" b="1" dirty="0" smtClean="0">
                <a:latin typeface="Book Antiqua" panose="02040602050305030304" pitchFamily="18" charset="0"/>
              </a:rPr>
              <a:t>(KA)</a:t>
            </a:r>
            <a:endParaRPr lang="en-IN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7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1858781"/>
            <a:ext cx="11321693" cy="398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8249" y="1109272"/>
            <a:ext cx="7180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Vittala</a:t>
            </a:r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Temple </a:t>
            </a:r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at </a:t>
            </a:r>
            <a:r>
              <a:rPr lang="en-I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Hambi</a:t>
            </a:r>
            <a:r>
              <a:rPr lang="e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(KA)</a:t>
            </a:r>
            <a:endPara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5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32" y="700266"/>
            <a:ext cx="11782269" cy="531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Amman Shrine in the Temple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Hundred Pillared Hall and Thousand pillared Hall in each and every temple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Sculpture decorations in pillars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Erection of highest tower at the entrance of the Temples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of many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prakaras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mandapas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like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kalyana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unjal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vasantha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vahana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kannadi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manadapa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Paintings in inner walls, ceilings and pillars.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Painting concept stories of Ramayana and </a:t>
            </a:r>
            <a:r>
              <a:rPr lang="en-IN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Mahabharatha</a:t>
            </a:r>
            <a:r>
              <a:rPr lang="en-IN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2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170" y="176148"/>
            <a:ext cx="3102901" cy="585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200" dirty="0" smtClean="0">
                <a:solidFill>
                  <a:srgbClr val="C00000"/>
                </a:solidFill>
                <a:effectLst/>
                <a:latin typeface="Cooper Black" panose="0208090404030B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Features</a:t>
            </a:r>
          </a:p>
        </p:txBody>
      </p:sp>
    </p:spTree>
    <p:extLst>
      <p:ext uri="{BB962C8B-B14F-4D97-AF65-F5344CB8AC3E}">
        <p14:creationId xmlns:p14="http://schemas.microsoft.com/office/powerpoint/2010/main" val="96878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79" y="226826"/>
            <a:ext cx="11627370" cy="663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Beautified the pillars of the temples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 very big halls for public uses like marriage and other functions for instance, Hundred Pillared Halls and Thousand Pillared Halls.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Tall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gopuras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popularly called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Rayagopuras</a:t>
            </a:r>
            <a:r>
              <a:rPr lang="en-IN" sz="3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Stones were used in the temple up to first floor and bricks were used in the later portions.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Noteworthy features of the temples is the 'Thousand Pillared Halls‘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Horse Hall constructed in the Sri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Rangam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by Vijayanagar kings.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Separate shrine for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Alwars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Nayanmars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were constructed. 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6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34" y="1104967"/>
            <a:ext cx="10777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Classified into three </a:t>
            </a:r>
            <a:r>
              <a:rPr lang="en-IN" sz="3600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stages</a:t>
            </a:r>
          </a:p>
          <a:p>
            <a:endParaRPr lang="en-IN" sz="3600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Early phase 1336-1509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Middle Phase 1509-1565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Later Phase 1565-1650 or  Beginning of </a:t>
            </a:r>
            <a:r>
              <a:rPr lang="en-IN" sz="3600" dirty="0" err="1" smtClean="0">
                <a:latin typeface="Book Antiqua" panose="02040602050305030304" pitchFamily="18" charset="0"/>
                <a:cs typeface="Times New Roman" panose="02020603050405020304" pitchFamily="18" charset="0"/>
              </a:rPr>
              <a:t>Nayak</a:t>
            </a:r>
            <a:r>
              <a:rPr lang="en-IN" sz="3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3518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21" y="452269"/>
            <a:ext cx="11722309" cy="488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Early phase 1336 -1509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Vidyasankara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Sringeri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Karnataka is one of the earliest temples of the Vijayanagar period which built in 1338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has combinations of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Hoysala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Dravidian architecture features.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Ganigitti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Jaina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Hampi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Karnataka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Vardhmana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Jina-Kanchi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Gingee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Villupuram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endParaRPr lang="en-IN" sz="3200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Prasanna-Virupaksha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Mulabagal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Karnataka.</a:t>
            </a:r>
            <a:endParaRPr lang="en-IN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0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921" y="580344"/>
            <a:ext cx="11872211" cy="64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onstruction of large temples with </a:t>
            </a:r>
            <a:r>
              <a:rPr lang="en-IN" sz="3200" i="1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gopuras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3200" i="1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mandapas</a:t>
            </a:r>
            <a:endParaRPr lang="en-IN" sz="3200" i="1" dirty="0" smtClean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Virupaksha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Pampapat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considered as the most sacred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mandapas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Virupaksha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famous one which built by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Krishnadevaraya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Garuda shrine,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Vittala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built during this period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Hazara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Ramesvami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(KA)</a:t>
            </a:r>
            <a:r>
              <a:rPr lang="en-IN" sz="32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Virabhadra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Lepakshi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Anantapur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AP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AvantasayanaTemple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Avantasayanagudi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Bellary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Karnataka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0279" y="176658"/>
            <a:ext cx="5962723" cy="595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 Phase (1509-1565)</a:t>
            </a:r>
          </a:p>
        </p:txBody>
      </p:sp>
    </p:spTree>
    <p:extLst>
      <p:ext uri="{BB962C8B-B14F-4D97-AF65-F5344CB8AC3E}">
        <p14:creationId xmlns:p14="http://schemas.microsoft.com/office/powerpoint/2010/main" val="206559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753" y="1110663"/>
            <a:ext cx="11692328" cy="356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known as beginning of the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Nayak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phase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battle of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Talaikottai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1565 the capital shifted from Chandragiri to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Penukonda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Unjal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Tirumalarayan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mandapa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Tirumalai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temple or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Venkateswara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Temple built by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Krishnadevaraya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Tirupati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Kesavaswami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Temple at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Penukonda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Anandapur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32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</a:t>
            </a:r>
            <a:r>
              <a:rPr lang="en-IN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916" y="201660"/>
            <a:ext cx="4724370" cy="660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Later Phase 1565-1650</a:t>
            </a:r>
          </a:p>
        </p:txBody>
      </p:sp>
    </p:spTree>
    <p:extLst>
      <p:ext uri="{BB962C8B-B14F-4D97-AF65-F5344CB8AC3E}">
        <p14:creationId xmlns:p14="http://schemas.microsoft.com/office/powerpoint/2010/main" val="251769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02846"/>
            <a:ext cx="11432498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Palaces, ministerial residences, bazaars, entertainment hall, water-supply system and irrigation projects constructed.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was used for the base and wood, metal, brick were used for the superstructure.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pillars were constructed with the use of timber or stone.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Lotus Mahal, Stepped Tanks at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best example for the civil architecture of </a:t>
            </a:r>
            <a:r>
              <a:rPr lang="en-IN" sz="32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Vijayanagara</a:t>
            </a:r>
            <a:r>
              <a:rPr lang="en-IN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rulers</a:t>
            </a:r>
            <a:endParaRPr lang="en-IN" sz="32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58" y="119475"/>
            <a:ext cx="3967753" cy="660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705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28737"/>
            <a:ext cx="876300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52669" y="404734"/>
            <a:ext cx="566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Virupaksha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Temple, </a:t>
            </a:r>
            <a:r>
              <a:rPr lang="en-I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(KA)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39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9" y="1092179"/>
            <a:ext cx="7589383" cy="506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12825" y="344774"/>
            <a:ext cx="577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Ranga</a:t>
            </a:r>
            <a:r>
              <a:rPr lang="e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Mandapas</a:t>
            </a:r>
            <a:r>
              <a:rPr lang="e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Hambi</a:t>
            </a:r>
            <a:r>
              <a:rPr lang="en-IN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(KA)</a:t>
            </a:r>
            <a:endParaRPr lang="en-I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4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535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Book Antiqua</vt:lpstr>
      <vt:lpstr>Calibri</vt:lpstr>
      <vt:lpstr>Calibri Light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SMJishnu</dc:creator>
  <cp:lastModifiedBy>SMJishnu</cp:lastModifiedBy>
  <cp:revision>39</cp:revision>
  <dcterms:created xsi:type="dcterms:W3CDTF">2018-09-14T03:05:06Z</dcterms:created>
  <dcterms:modified xsi:type="dcterms:W3CDTF">2019-03-20T04:29:31Z</dcterms:modified>
</cp:coreProperties>
</file>